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57" r:id="rId5"/>
    <p:sldId id="261" r:id="rId6"/>
    <p:sldId id="263" r:id="rId7"/>
    <p:sldId id="262" r:id="rId8"/>
    <p:sldId id="258" r:id="rId9"/>
    <p:sldId id="259" r:id="rId10"/>
    <p:sldId id="260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13176"/>
            <a:ext cx="8458200" cy="184482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Презентацию </a:t>
            </a:r>
            <a:r>
              <a:rPr lang="ru-RU" sz="3200" dirty="0" smtClean="0"/>
              <a:t>выполнил</a:t>
            </a:r>
            <a:r>
              <a:rPr lang="ru-RU" sz="3200" dirty="0" smtClean="0"/>
              <a:t> </a:t>
            </a:r>
            <a:r>
              <a:rPr lang="ru-RU" sz="3200" dirty="0" smtClean="0"/>
              <a:t>ученик 4Г класса </a:t>
            </a:r>
            <a:br>
              <a:rPr lang="ru-RU" sz="3200" dirty="0" smtClean="0"/>
            </a:br>
            <a:r>
              <a:rPr lang="ru-RU" sz="3200" dirty="0" smtClean="0"/>
              <a:t>                    </a:t>
            </a:r>
            <a:r>
              <a:rPr lang="ru-RU" sz="3200" dirty="0" err="1" smtClean="0"/>
              <a:t>Багаутдинов</a:t>
            </a:r>
            <a:r>
              <a:rPr lang="ru-RU" sz="3200" dirty="0" smtClean="0"/>
              <a:t> Анвар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8172400" cy="17008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Харитонову Сергею Ивановичу,</a:t>
            </a:r>
          </a:p>
          <a:p>
            <a:r>
              <a:rPr lang="ru-RU" dirty="0" err="1" smtClean="0"/>
              <a:t>Багаутдинову</a:t>
            </a:r>
            <a:r>
              <a:rPr lang="ru-RU" dirty="0" smtClean="0"/>
              <a:t> </a:t>
            </a:r>
            <a:r>
              <a:rPr lang="ru-RU" dirty="0" err="1" smtClean="0"/>
              <a:t>Юсупу</a:t>
            </a:r>
            <a:r>
              <a:rPr lang="ru-RU" dirty="0" smtClean="0"/>
              <a:t> </a:t>
            </a:r>
            <a:r>
              <a:rPr lang="ru-RU" dirty="0" err="1" smtClean="0"/>
              <a:t>Габдулловичу</a:t>
            </a:r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освящается</a:t>
            </a:r>
            <a:r>
              <a:rPr lang="ru-RU" dirty="0"/>
              <a:t>.</a:t>
            </a:r>
          </a:p>
        </p:txBody>
      </p:sp>
      <p:pic>
        <p:nvPicPr>
          <p:cNvPr id="1026" name="Picture 2" descr="C:\Users\Аскар\Desktop\Новая папка (2)\ВОВ Багаутдиноав А.А. 4Г\thCARYF3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484784"/>
            <a:ext cx="914400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leksandr_tkach_petro-eh_dorogi-1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72064" y="476672"/>
            <a:ext cx="487363" cy="487363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7504" y="56612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5132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516"/>
    </mc:Choice>
    <mc:Fallback>
      <p:transition spd="slow" advTm="8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44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  <p:extLst mod="1">
    <p:ext uri="{E180D4A7-C9FB-4DFB-919C-405C955672EB}">
      <p14:showEvtLst xmlns:p14="http://schemas.microsoft.com/office/powerpoint/2010/main" xmlns="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021288"/>
            <a:ext cx="9144000" cy="8367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Мой прадед Харитонов Сергей Иванович. </a:t>
            </a:r>
            <a:endParaRPr lang="ru-RU" dirty="0"/>
          </a:p>
        </p:txBody>
      </p:sp>
      <p:pic>
        <p:nvPicPr>
          <p:cNvPr id="1026" name="Picture 2" descr="G:\ВОВ Багаутдиноав А.А. 4Г\P21812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609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255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066"/>
    </mc:Choice>
    <mc:Fallback>
      <p:transition spd="slow" advTm="806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ru-RU" smtClean="0"/>
              <a:t>	Мой </a:t>
            </a:r>
            <a:r>
              <a:rPr lang="ru-RU" dirty="0" smtClean="0"/>
              <a:t>прадед Харитонов Сергей Иванович(1909-1971гг.),кадровый офицер , служил в Хабаровске , оттуда в начале войны был призван в действующую армию. До конца ВОВ с боями дошел до Варшавы. Был политруком . Войну закончил в звании майора Советской Армии . После войны был направлен военным комиссаром в Теплый стан Горьковской области.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863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02"/>
    </mc:Choice>
    <mc:Fallback>
      <p:transition spd="slow" advTm="860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3вкпи т4крвсскьсульоьл</a:t>
            </a:r>
            <a:endParaRPr lang="ru-RU" dirty="0"/>
          </a:p>
        </p:txBody>
      </p:sp>
      <p:pic>
        <p:nvPicPr>
          <p:cNvPr id="2050" name="Picture 2" descr="C:\Users\Аскар\Desktop\Новая папка (2)\ВОВ Багаутдиноав А.А. 4Г\thCA37E0U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019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671"/>
    </mc:Choice>
    <mc:Fallback>
      <p:transition spd="slow" advTm="567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Аскар\Desktop\Новая папка (2)\ВОВ Багаутдиноав А.А. 4Г\thCAYLLE0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8778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510"/>
    </mc:Choice>
    <mc:Fallback>
      <p:transition spd="slow" advTm="751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скар\Desktop\Новая папка (2)\ВОВ Багаутдиноав А.А. 4Г\thCAPQJB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14"/>
            <a:ext cx="9144000" cy="68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670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105"/>
    </mc:Choice>
    <mc:Fallback>
      <p:transition spd="slow" advTm="610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скар\Desktop\Новая папка (2)\ВОВ Багаутдиноав А.А. 4Г\thCATNAV5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745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69"/>
    </mc:Choice>
    <mc:Fallback>
      <p:transition spd="slow" advTm="606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скар\Desktop\Новая папка (2)\ВОВ Багаутдиноав А.А. 4Г\thCAGJ0JM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427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591"/>
    </mc:Choice>
    <mc:Fallback>
      <p:transition spd="slow" advTm="759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Аскар\Desktop\Новая папка (2)\ВОВ Багаутдиноав А.А. 4Г\thCAX4F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035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955"/>
    </mc:Choice>
    <mc:Fallback>
      <p:transition spd="slow" advTm="595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Аскар\Desktop\Новая папка (2)\ВОВ Багаутдиноав А.А. 4Г\thCAHC6LL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008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563"/>
    </mc:Choice>
    <mc:Fallback>
      <p:transition spd="slow" advTm="556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скар\Desktop\Новая папка (2)\ВОВ Багаутдиноав А.А. 4Г\thCAHT9F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55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111"/>
    </mc:Choice>
    <mc:Fallback>
      <p:transition spd="slow" advTm="611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скар\Desktop\Новая папка (2)\ВОВ Багаутдиноав А.А. 4Г\thCA9TUKP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6344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758"/>
    </mc:Choice>
    <mc:Fallback>
      <p:transition spd="slow" advTm="575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 descr="C:\Users\Аскар\Desktop\Новая папка (2)\ВОВ Багаутдиноав А.А. 4Г\thCA4GAA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0672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758"/>
    </mc:Choice>
    <mc:Fallback>
      <p:transition spd="slow" advTm="575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Аскар\Desktop\Новая папка (2)\ВОВ Багаутдиноав А.А. 4Г\thCA0QOU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354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395"/>
    </mc:Choice>
    <mc:Fallback>
      <p:transition spd="slow" advTm="639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Аскар\Desktop\Новая папка (2)\ВОВ Багаутдиноав А.А. 4Г\thCA8C6TW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12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7075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09"/>
    </mc:Choice>
    <mc:Fallback>
      <p:transition spd="slow" advTm="600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Аскар\Desktop\Новая папка (2)\ВОВ Багаутдиноав А.А. 4Г\thCA5KJXT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453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245"/>
    </mc:Choice>
    <mc:Fallback>
      <p:transition spd="slow" advTm="5245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Аскар\Desktop\Новая папка (2)\ВОВ Багаутдиноав А.А. 4Г\thCAGARIO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857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52"/>
    </mc:Choice>
    <mc:Fallback>
      <p:transition spd="slow" advTm="485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Аскар\Desktop\Новая папка (2)\ВОВ Багаутдиноав А.А. 4Г\thCAHOMHH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58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15"/>
    </mc:Choice>
    <mc:Fallback>
      <p:transition spd="slow" advTm="6015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Аскар\Desktop\Новая папка (2)\ВОВ Багаутдиноав А.А. 4Г\thCAIJLFV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537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121"/>
    </mc:Choice>
    <mc:Fallback>
      <p:transition spd="slow" advTm="612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Аскар\Desktop\Новая папка (2)\ВОВ Багаутдиноав А.А. 4Г\thCALHRSI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724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343"/>
    </mc:Choice>
    <mc:Fallback>
      <p:transition spd="slow" advTm="5343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Аскар\Desktop\Новая папка (2)\ВОВ Багаутдиноав А.А. 4Г\thCAY7G3ZJ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6930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00"/>
    </mc:Choice>
    <mc:Fallback>
      <p:transition spd="slow" advTm="51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Аскар\Desktop\Новая папка (2)\ВОВ Багаутдиноав А.А. 4Г\thCAQUJWM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465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28"/>
    </mc:Choice>
    <mc:Fallback>
      <p:transition spd="slow" advTm="5128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Аскар\Desktop\Новая папка (2)\ВОВ Багаутдиноав А.А. 4Г\thCAOS334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38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99"/>
    </mc:Choice>
    <mc:Fallback>
      <p:transition spd="slow" advTm="4399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smtClean="0"/>
              <a:t>Ничто </a:t>
            </a:r>
            <a:r>
              <a:rPr lang="ru-RU" dirty="0" smtClean="0"/>
              <a:t>не забыто,</a:t>
            </a:r>
            <a:br>
              <a:rPr lang="ru-RU" dirty="0" smtClean="0"/>
            </a:br>
            <a:r>
              <a:rPr lang="ru-RU" dirty="0" smtClean="0"/>
              <a:t>Никто не забыт!</a:t>
            </a:r>
            <a:endParaRPr lang="ru-RU" dirty="0"/>
          </a:p>
        </p:txBody>
      </p:sp>
      <p:pic>
        <p:nvPicPr>
          <p:cNvPr id="22530" name="Picture 2" descr="C:\Users\Аскар\Desktop\Новая папка (2)\ВОВ Багаутдиноав А.А. 4Г\thCAYBSFS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6921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9000" advTm="3882"/>
    </mc:Choice>
    <mc:Fallback>
      <p:transition spd="slow" advTm="3882"/>
    </mc:Fallback>
  </mc:AlternateContent>
  <p:timing>
    <p:tnLst>
      <p:par>
        <p:cTn id="1" dur="indefinite" restart="never" nodeType="tmRoot"/>
      </p:par>
    </p:tnLst>
  </p:timing>
  <p:extLst mod="1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26</Words>
  <Application>Microsoft Office PowerPoint</Application>
  <PresentationFormat>Экран (4:3)</PresentationFormat>
  <Paragraphs>8</Paragraphs>
  <Slides>24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Презентацию выполнил ученик 4Г класса                      Багаутдинов Анвар</vt:lpstr>
      <vt:lpstr>Слайд 2</vt:lpstr>
      <vt:lpstr>Слайд 3</vt:lpstr>
      <vt:lpstr>3вкпи т4крвсскьсульоьл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Ничто не забыто, Никто не забыт!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Аскар</dc:creator>
  <cp:lastModifiedBy>Аскар</cp:lastModifiedBy>
  <cp:revision>16</cp:revision>
  <dcterms:created xsi:type="dcterms:W3CDTF">2015-02-18T19:42:25Z</dcterms:created>
  <dcterms:modified xsi:type="dcterms:W3CDTF">2015-02-20T21:48:40Z</dcterms:modified>
</cp:coreProperties>
</file>